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7"/>
    <p:restoredTop sz="94592"/>
  </p:normalViewPr>
  <p:slideViewPr>
    <p:cSldViewPr>
      <p:cViewPr varScale="1">
        <p:scale>
          <a:sx n="99" d="100"/>
          <a:sy n="9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71299B-89F6-FD46-B01C-F34FC78825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F62F3-213E-074D-AC94-A8D0AB8789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92D596F-969F-404E-959E-B2D02102EDC4}" type="datetimeFigureOut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2DBFFF6-1EE5-0C41-9100-2B8659B3796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A7F49E-1956-0B4C-BC03-064E5C2B8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0BC3E-6808-D345-990D-1C5361D802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D326D-B886-8C4C-8BE6-0EDA238146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1C00AD-32CD-6640-9F30-3C80283A3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DA10E81E-5FFF-6248-A618-175B60350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03C3522-9E0B-3F48-B707-EE7F0994C9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altLang="en-US"/>
              <a:t>This slide must be visually presented to the audience AND verbalized by the speaker.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90743E70-9CB2-D54F-BFC4-77A74FF6A0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9972F3-4CDA-EF41-A6B9-847939FA243A}" type="slidenum">
              <a:rPr lang="en-CA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E81B1-D2CD-5448-BA43-74ABFB46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C1BE2-A2B7-E846-9011-EFB95A9FA7D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85908-5DB9-9649-8C4F-EA0AD156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13AB5-E524-0146-AFF0-C77A45AC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2B03-7374-F940-AFC3-BB3F7B378ED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322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CDE5F-60B9-A14D-971C-7F8AD2CA6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DECF-F34C-5F44-A61D-FB14106B48A9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C3586-EB52-BC4C-B742-282087A7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8927E-DAFF-7A49-9A1F-506B6C24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53DE9-7662-5648-9F04-FD44BB8C580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3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CF78-7A0C-FB4C-9370-3EAED551D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AC29F-B70D-EE47-98BA-5C7BF7EECAB5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56A73-E553-AA48-B4B0-9CF70DD7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34D31-03C2-7D41-9051-D7FC35B6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31913-31E0-454C-9781-5F130492E3B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09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58A9-B75A-D044-BBA6-726D17373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3322-5E31-4448-AE17-7EBBCDD1D32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E44B7-58E1-3743-BC8D-2B827697A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0B4F-0680-7440-AF38-6E67891E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75E8-D815-4649-BED0-BC2A7D54B12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13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E17CA-98B1-C24D-A9B9-3F9DD349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C9B0-55E3-BA47-9799-CB76A925DE6E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46E1C-FD3C-0D4A-A52C-28BBF77A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0B6C9-B734-614B-8514-42ACE2933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05AD-EE8A-0A4C-9E1D-C82DB707FF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83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FDB14A-105B-0D46-9C88-ECDA88D2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8883-252D-B548-B35B-7F1515DB1C90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EB58EC-9638-CD47-9117-0DDED5CF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8F6007-4766-E349-A9A2-B86C59F99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2F851-DDC8-6C46-A3B5-5059BDFF9B8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631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8FBB08-53FC-E54F-B0ED-FCB47646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DFE8A-2396-6446-92E2-00FDC2261B7B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736B4F-C51A-1B4C-933F-B03BAD777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2D2AAF-A352-334E-9BAF-C31815BD2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80E-FC2C-B642-9763-68CCC63EEC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30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C5BB89-EBE7-E545-AE35-D17802FC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5387D-B263-8D47-A974-616CBA76D3C5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3B81CC-9275-FF4D-8BFB-5B5156F18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D87599A-D802-C14A-AE52-0EEB4583A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2B08-42A6-374A-8ADD-CEA919FBDF5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985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35A7C9-4308-A74E-AB1F-D4EEE8B0D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EBC0B-067C-DF4A-A9A6-E3584962EDEC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07E57C5-D615-684D-8B4B-8260FDFA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728D17-F3D3-CC4A-BF0B-0189C1A2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DD0E-235F-DD4D-9535-17EC710D74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616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1C86FD-3AFC-FA40-B903-331501F5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4C9CC-4353-9B48-A4C6-B9CC00708CE4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7560A6-B599-6B48-8838-998F76BF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35FC4A-8A50-6C49-800F-04AD68C3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33094-DB55-2247-897F-739AE53627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2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3EFD3F-9FFF-3740-B7A6-BC927DC4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294D-452E-E344-8FD4-5B8FD17D67BE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341ED6-953E-3D42-AB3F-04F7ACC5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C9CFFC-F98E-2342-99FA-6178A306E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835B-AF41-1D4F-BCB0-17CEC2CAA6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769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11C672F-6D97-734D-AC06-4DF683947C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AE52F85-44E8-444E-820A-621159728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A3F87-C94D-9B4A-95D2-D1FD9C9AF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0B7EA9-6C82-2842-A2D8-53971A2D8A9F}" type="datetime1">
              <a:rPr lang="en-CA"/>
              <a:pPr>
                <a:defRPr/>
              </a:pPr>
              <a:t>2019-10-12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98846-DB1C-6440-97CF-B35C12674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99997-7099-544E-A6EF-C6E6923E5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D73AAE-985E-7249-8E0F-174A966111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10D8AB41-40EA-A64C-95AE-82F7D5223A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altLang="en-US" dirty="0"/>
              <a:t>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A3AA-17CF-1B40-963D-C3F454450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CA" sz="2400" dirty="0"/>
              <a:t>Dr. </a:t>
            </a:r>
            <a:r>
              <a:rPr lang="en-CA" sz="2400" dirty="0" err="1"/>
              <a:t>Firstname</a:t>
            </a:r>
            <a:r>
              <a:rPr lang="en-CA" sz="2400" dirty="0"/>
              <a:t>/</a:t>
            </a:r>
            <a:r>
              <a:rPr lang="en-CA" sz="2400" dirty="0" err="1"/>
              <a:t>Lastname</a:t>
            </a:r>
            <a:r>
              <a:rPr lang="en-CA" sz="2400" dirty="0"/>
              <a:t> has no actual or potential conflict of interest in relation to the content of this presentation.</a:t>
            </a:r>
            <a:endParaRPr lang="en-CA" sz="2400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CA" sz="9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CA" sz="2400" b="1" dirty="0"/>
              <a:t>or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CA" sz="9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CA" sz="2400" b="1" dirty="0"/>
              <a:t>Relationships with financial sponsors:</a:t>
            </a:r>
          </a:p>
          <a:p>
            <a:pPr marL="50800" lvl="1" indent="-38100" fontAlgn="auto">
              <a:spcAft>
                <a:spcPts val="0"/>
              </a:spcAft>
              <a:buNone/>
              <a:defRPr/>
            </a:pPr>
            <a:r>
              <a:rPr lang="en-CA" sz="2000" b="1" dirty="0"/>
              <a:t>Grants/Research Support: </a:t>
            </a:r>
            <a:r>
              <a:rPr lang="en-CA" sz="2000" dirty="0"/>
              <a:t>ABC Company</a:t>
            </a:r>
          </a:p>
          <a:p>
            <a:pPr marL="50800" lvl="1" indent="-38100" fontAlgn="auto">
              <a:spcAft>
                <a:spcPts val="0"/>
              </a:spcAft>
              <a:buNone/>
              <a:defRPr/>
            </a:pPr>
            <a:r>
              <a:rPr lang="en-CA" sz="2000" b="1" dirty="0"/>
              <a:t>Speakers Bureau/Honoraria: </a:t>
            </a:r>
            <a:r>
              <a:rPr lang="en-CA" sz="2000" dirty="0"/>
              <a:t>ABC Company</a:t>
            </a:r>
          </a:p>
          <a:p>
            <a:pPr marL="50800" lvl="1" indent="-38100" fontAlgn="auto">
              <a:spcAft>
                <a:spcPts val="0"/>
              </a:spcAft>
              <a:buNone/>
              <a:defRPr/>
            </a:pPr>
            <a:r>
              <a:rPr lang="en-CA" sz="2000" b="1" dirty="0"/>
              <a:t>Consulting Fees: </a:t>
            </a:r>
            <a:r>
              <a:rPr lang="en-CA" sz="2000" dirty="0"/>
              <a:t>ABC Company </a:t>
            </a:r>
          </a:p>
          <a:p>
            <a:pPr marL="50800" lvl="1" indent="-38100" fontAlgn="auto">
              <a:spcAft>
                <a:spcPts val="0"/>
              </a:spcAft>
              <a:buNone/>
              <a:defRPr/>
            </a:pPr>
            <a:r>
              <a:rPr lang="en-CA" sz="2000" b="1" dirty="0"/>
              <a:t>Patents</a:t>
            </a:r>
            <a:r>
              <a:rPr lang="en-CA" sz="2000" dirty="0"/>
              <a:t>: ABC Company</a:t>
            </a:r>
          </a:p>
          <a:p>
            <a:pPr marL="50800" lvl="1" indent="-38100" fontAlgn="auto">
              <a:spcAft>
                <a:spcPts val="0"/>
              </a:spcAft>
              <a:buNone/>
              <a:defRPr/>
            </a:pPr>
            <a:r>
              <a:rPr lang="en-CA" sz="2000" b="1" dirty="0"/>
              <a:t>Other: </a:t>
            </a:r>
            <a:r>
              <a:rPr lang="en-CA" sz="2000" dirty="0"/>
              <a:t>ABC Company</a:t>
            </a:r>
          </a:p>
          <a:p>
            <a:pPr fontAlgn="auto">
              <a:spcAft>
                <a:spcPts val="0"/>
              </a:spcAft>
              <a:defRPr/>
            </a:pPr>
            <a:endParaRPr lang="en-CA" sz="2400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CA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72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Disclosure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Michele Schroder</cp:lastModifiedBy>
  <cp:revision>21</cp:revision>
  <dcterms:created xsi:type="dcterms:W3CDTF">2011-10-19T14:22:10Z</dcterms:created>
  <dcterms:modified xsi:type="dcterms:W3CDTF">2019-10-12T14:55:59Z</dcterms:modified>
</cp:coreProperties>
</file>